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74355" autoAdjust="0"/>
  </p:normalViewPr>
  <p:slideViewPr>
    <p:cSldViewPr>
      <p:cViewPr varScale="1">
        <p:scale>
          <a:sx n="64" d="100"/>
          <a:sy n="64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4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4966-0DCD-4B2C-9F2B-51139397E066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E139-2844-4EF8-84AF-06696D77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0A69-E8E4-45FB-97DE-08E963D6ABBA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0D84-CF75-4E0B-A20C-F4FB2554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Walter_Bratt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Jimmy_Kennedy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Teddy Bears' Picnic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is a song consisting of a melody by American composer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John Walter Bratton"/>
              </a:rPr>
              <a:t>John Walter Bratton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written in 1907, and lyrics added by Irish songwriter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Jimmy Kennedy"/>
              </a:rPr>
              <a:t>Jimmy Kennedy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1932. It remains popular as a children's song, having been recorded by numerous artists over the decades.</a:t>
            </a:r>
          </a:p>
          <a:p>
            <a:endParaRPr lang="en-US" dirty="0" smtClean="0"/>
          </a:p>
          <a:p>
            <a:r>
              <a:rPr lang="en-US" dirty="0" smtClean="0"/>
              <a:t>From Wikipedia:</a:t>
            </a:r>
          </a:p>
          <a:p>
            <a:r>
              <a:rPr lang="en-US" dirty="0" smtClean="0"/>
              <a:t>http://en.wikipedia.org/wiki/Teddy_Bears'_Picnic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4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1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1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3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9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7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6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2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0D84-CF75-4E0B-A20C-F4FB2554D1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4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A192-A01D-4146-ABC7-55AC248C2B6F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BB93-AF45-485B-9AD1-57FC4703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A6E185-127F-49C4-A729-D483CB9A2EE3}" type="datetimeFigureOut">
              <a:rPr lang="en-US" smtClean="0"/>
              <a:t>12/23/2011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116C2D-C790-4FEB-9AAA-CD084A8D14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Teddy Bear’s Picnic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62">
        <p:dissolve/>
      </p:transition>
    </mc:Choice>
    <mc:Fallback xmlns="">
      <p:transition spd="slow" advTm="1116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Picnic time for Teddy Bears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eBeth\Pictures\Teddy Bears\Picnic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6223366" cy="41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1" name="Picture 3" descr="C:\Users\eBeth\Pictures\Teddy Bears\Picnic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02882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6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The little Teddy Bears are having a lovely time today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eBeth\Pictures\Teddy Bears\Picnic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33400"/>
            <a:ext cx="6624073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929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Watch them, catch them unawares and see them picnic on their holiday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eBeth\Pictures\Teddy Bears\Picnic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33400"/>
            <a:ext cx="5503333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23" name="Picture 3" descr="C:\Users\eBeth\Pictures\Teddy Bears\Picnic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02882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20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See them gaily gad about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eBeth\Pictures\Teddy Bears\Picnic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400"/>
            <a:ext cx="6280461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eBeth\Pictures\Teddy Bears\Picnic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219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They love to play and shout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eBeth\Pictures\Teddy Bears\Picnic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33400"/>
            <a:ext cx="6280461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eBeth\Pictures\Teddy Bears\Michigan-Balloonfest-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828800" cy="25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4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They never have any cares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517266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195" name="Picture 3" descr="C:\Users\eBeth\Pictures\Teddy Bears\Carnival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74" y="2628900"/>
            <a:ext cx="3825926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At six o'clock their Mummies and Daddies will take them home to bed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eBeth\Pictures\Teddy Bears\Picnic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33400"/>
            <a:ext cx="6390968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24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'Cause they're tired little Teddy Bears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eBeth\Pictures\Teddy Bears\Tired Teddy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1750"/>
            <a:ext cx="1857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eBeth\Pictures\Teddy Bears\Tired Tedd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294477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Beth\Pictures\Teddy Bears\TeddyBear43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600200"/>
            <a:ext cx="4857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If you go down in the woods today you better not go alone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eBeth\Pictures\Teddy Bears\Picnic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0" y="486327"/>
            <a:ext cx="6387820" cy="423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15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It's lovely down in the woods today but safer to stay at home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eBeth\Pictures\Teddy Bears\Picnic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324600" cy="4220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85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If you go down in the woods today you better not go alone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4857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For every bear that ever there was will gather there for certain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eBeth\Pictures\Teddy Bears\Picnic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599"/>
            <a:ext cx="6166272" cy="411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38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Because today's the day the Teddy Bears have their picnic</a:t>
            </a:r>
            <a:endParaRPr lang="en-US" b="0" i="0" u="none" strike="noStrike" baseline="0" dirty="0" smtClean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eBeth\Pictures\Teddy Bears\Picnic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400"/>
            <a:ext cx="6280461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56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It's lovely down in the woods today but safer to stay at home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953000" cy="408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91152"/>
            <a:ext cx="2667000" cy="322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For every bear that ever there was will gather there for certain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791200" cy="4229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52789"/>
            <a:ext cx="16287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24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583">
        <p:dissolve/>
      </p:transition>
    </mc:Choice>
    <mc:Fallback xmlns="">
      <p:transition spd="slow" advTm="1058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Because today's the day the Teddy Bears have their picnic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ComputerMama\E-Book\Photoshop\GoodAsItGet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794"/>
            <a:ext cx="5981700" cy="43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531">
        <p:dissolve/>
      </p:transition>
    </mc:Choice>
    <mc:Fallback xmlns="">
      <p:transition spd="slow" advTm="1053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Every Teddy Bear who's been good is sure of a treat today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Beth\Pictures\Teddy Bears\Sweets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67665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Beth\Pictures\Teddy Bears\Sweets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38200"/>
            <a:ext cx="5791200" cy="335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287">
        <p:dissolve/>
      </p:transition>
    </mc:Choice>
    <mc:Fallback xmlns="">
      <p:transition spd="slow" advTm="1128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There's lots of marvelous things to eat and wonderful games to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eBeth\Pictures\Teddy Bears\Teddy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53000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D:\1ComputerMama\E-Book\Photoshop\TeddyBear3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2600"/>
            <a:ext cx="4038600" cy="425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Beneath the trees where nobody sees they'll hide and seek as long as they please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400800" cy="427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2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That's the way the Teddy Bears have their picnic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6324600" cy="4220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6564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293</Words>
  <Application>Microsoft Office PowerPoint</Application>
  <PresentationFormat>On-screen Show (4:3)</PresentationFormat>
  <Paragraphs>46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The Teddy Bear’s Picnic</vt:lpstr>
      <vt:lpstr>If you go down in the woods today you better not go alone</vt:lpstr>
      <vt:lpstr>It's lovely down in the woods today but safer to stay at home</vt:lpstr>
      <vt:lpstr>For every bear that ever there was will gather there for certain</vt:lpstr>
      <vt:lpstr>Because today's the day the Teddy Bears have their picnic</vt:lpstr>
      <vt:lpstr>Every Teddy Bear who's been good is sure of a treat today</vt:lpstr>
      <vt:lpstr>There's lots of marvelous things to eat and wonderful games to play</vt:lpstr>
      <vt:lpstr>Beneath the trees where nobody sees they'll hide and seek as long as they please</vt:lpstr>
      <vt:lpstr>That's the way the Teddy Bears have their picnic</vt:lpstr>
      <vt:lpstr>Picnic time for Teddy Bears</vt:lpstr>
      <vt:lpstr>The little Teddy Bears are having a lovely time today</vt:lpstr>
      <vt:lpstr>Watch them, catch them unawares and see them picnic on their holiday</vt:lpstr>
      <vt:lpstr>See them gaily gad about</vt:lpstr>
      <vt:lpstr>They love to play and shout</vt:lpstr>
      <vt:lpstr>They never have any cares</vt:lpstr>
      <vt:lpstr>At six o'clock their Mummies and Daddies will take them home to bed</vt:lpstr>
      <vt:lpstr>'Cause they're tired little Teddy Bears</vt:lpstr>
      <vt:lpstr>If you go down in the woods today you better not go alone</vt:lpstr>
      <vt:lpstr>It's lovely down in the woods today but safer to stay at home</vt:lpstr>
      <vt:lpstr>For every bear that ever there was will gather there for certain</vt:lpstr>
      <vt:lpstr>Because today's the day the Teddy Bears have their picnic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eBeth</dc:creator>
  <cp:lastModifiedBy>eBeth</cp:lastModifiedBy>
  <cp:revision>21</cp:revision>
  <dcterms:created xsi:type="dcterms:W3CDTF">2011-12-19T16:05:35Z</dcterms:created>
  <dcterms:modified xsi:type="dcterms:W3CDTF">2011-12-23T15:45:16Z</dcterms:modified>
</cp:coreProperties>
</file>